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3ADBEDC-B7D6-495E-AA74-443B9A8CF5ED}">
          <p14:sldIdLst>
            <p14:sldId id="256"/>
            <p14:sldId id="259"/>
            <p14:sldId id="257"/>
            <p14:sldId id="258"/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ustomXml" Target="../customXml/item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Descargar fondos de pantalla 4k, 3D de la bandera a cuadros, bandera de  racing, en blanco y negro de la bandera, bandera de final, la bandera con  las células de la bandera">
            <a:extLst>
              <a:ext uri="{FF2B5EF4-FFF2-40B4-BE49-F238E27FC236}">
                <a16:creationId xmlns:a16="http://schemas.microsoft.com/office/drawing/2014/main" id="{8A77CB04-5F7E-8F67-3A87-7124AED3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81725">
            <a:off x="6418992" y="417911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73CBD2B-2056-FFB1-02CE-B76796BFE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33987" y="3669136"/>
            <a:ext cx="3375132" cy="1655762"/>
          </a:xfrm>
        </p:spPr>
        <p:txBody>
          <a:bodyPr>
            <a:noAutofit/>
          </a:bodyPr>
          <a:lstStyle/>
          <a:p>
            <a:r>
              <a:rPr lang="es-MX" sz="2400" dirty="0"/>
              <a:t>-Briguera Octavio</a:t>
            </a:r>
            <a:br>
              <a:rPr lang="es-MX" sz="2400" dirty="0"/>
            </a:br>
            <a:r>
              <a:rPr lang="es-MX" sz="2400" dirty="0"/>
              <a:t>-Guerrero Lautaro</a:t>
            </a:r>
            <a:endParaRPr lang="es-AR" sz="2400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A92C68F-42EC-06CF-CA27-F55D46F2E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6752" y="1533103"/>
            <a:ext cx="7418496" cy="165576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chemeClr val="accent2"/>
                </a:solidFill>
                <a:latin typeface="Arial Black" panose="020B0A04020102020204" pitchFamily="34" charset="0"/>
              </a:rPr>
              <a:t>ARDUINO RACING 22k</a:t>
            </a:r>
            <a:endParaRPr lang="es-AR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1038" name="Picture 14" descr="Diseños PNG de coche de carreras para camisetas &amp; Merch">
            <a:extLst>
              <a:ext uri="{FF2B5EF4-FFF2-40B4-BE49-F238E27FC236}">
                <a16:creationId xmlns:a16="http://schemas.microsoft.com/office/drawing/2014/main" id="{B5FB30FF-22E3-89C2-E305-9006EA80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932" y="4486725"/>
            <a:ext cx="3816658" cy="381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64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4">
            <a:extLst>
              <a:ext uri="{FF2B5EF4-FFF2-40B4-BE49-F238E27FC236}">
                <a16:creationId xmlns:a16="http://schemas.microsoft.com/office/drawing/2014/main" id="{86485C8A-9046-A609-17B3-03E2BB58D706}"/>
              </a:ext>
            </a:extLst>
          </p:cNvPr>
          <p:cNvSpPr txBox="1">
            <a:spLocks/>
          </p:cNvSpPr>
          <p:nvPr/>
        </p:nvSpPr>
        <p:spPr>
          <a:xfrm>
            <a:off x="4029317" y="296728"/>
            <a:ext cx="4217536" cy="744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  <a:latin typeface="Arial Black" panose="020B0A04020102020204" pitchFamily="34" charset="0"/>
              </a:rPr>
              <a:t>Idea Descartadas</a:t>
            </a:r>
            <a:endParaRPr lang="es-AR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4102" name="Picture 6" descr="Este guante convierte el lenguaje de señas a palabras habladas | Video | CNN">
            <a:extLst>
              <a:ext uri="{FF2B5EF4-FFF2-40B4-BE49-F238E27FC236}">
                <a16:creationId xmlns:a16="http://schemas.microsoft.com/office/drawing/2014/main" id="{2EA3A4FD-8F36-28C3-0C13-ED3C805E4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327" y="1528762"/>
            <a:ext cx="523875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Qué es lo que quiere un hombre? TERRANATOR unboxing y review ¿ será tan  bueno? |DRONEPEDIA - YouTube">
            <a:extLst>
              <a:ext uri="{FF2B5EF4-FFF2-40B4-BE49-F238E27FC236}">
                <a16:creationId xmlns:a16="http://schemas.microsoft.com/office/drawing/2014/main" id="{DC09FDE4-8B70-5FAE-DE7B-2BC02F723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868" y="1059675"/>
            <a:ext cx="8424263" cy="47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Pista De Carrera Con Autos A Control Remoto Varias Pistas – Jugueterias  Carrousel">
            <a:extLst>
              <a:ext uri="{FF2B5EF4-FFF2-40B4-BE49-F238E27FC236}">
                <a16:creationId xmlns:a16="http://schemas.microsoft.com/office/drawing/2014/main" id="{00FF3860-1154-7698-7BB2-BA01FA1D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86" y="895133"/>
            <a:ext cx="5890270" cy="400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Tostadora Black &amp; Decker TR200-AR">
            <a:extLst>
              <a:ext uri="{FF2B5EF4-FFF2-40B4-BE49-F238E27FC236}">
                <a16:creationId xmlns:a16="http://schemas.microsoft.com/office/drawing/2014/main" id="{6F86698C-8C4D-0C29-B7AE-7D2D9BC2A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92" y="1854679"/>
            <a:ext cx="2882380" cy="288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Toast Art: Cute Cartoon Character on Toast">
            <a:extLst>
              <a:ext uri="{FF2B5EF4-FFF2-40B4-BE49-F238E27FC236}">
                <a16:creationId xmlns:a16="http://schemas.microsoft.com/office/drawing/2014/main" id="{4BD33176-F5D4-CF77-A28E-A9B732944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502" y="3232194"/>
            <a:ext cx="3843175" cy="288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23 Amazing Examples of Toast Art So Good You Won't Want to Eat It">
            <a:extLst>
              <a:ext uri="{FF2B5EF4-FFF2-40B4-BE49-F238E27FC236}">
                <a16:creationId xmlns:a16="http://schemas.microsoft.com/office/drawing/2014/main" id="{190E5A25-D0AF-15E4-7C67-03A265CC3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150" y="873400"/>
            <a:ext cx="3887527" cy="292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B42426AF-E7F5-4B74-6F3F-E086E51A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06" y="1722473"/>
            <a:ext cx="4738648" cy="473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0DB6B4CA-6A12-F701-EBB3-B984E38A6773}"/>
              </a:ext>
            </a:extLst>
          </p:cNvPr>
          <p:cNvGrpSpPr/>
          <p:nvPr/>
        </p:nvGrpSpPr>
        <p:grpSpPr>
          <a:xfrm>
            <a:off x="5244353" y="2223247"/>
            <a:ext cx="1909482" cy="1828800"/>
            <a:chOff x="5244353" y="2223247"/>
            <a:chExt cx="1909482" cy="1828800"/>
          </a:xfrm>
        </p:grpSpPr>
        <p:sp>
          <p:nvSpPr>
            <p:cNvPr id="5" name="Flecha: a la derecha 4">
              <a:extLst>
                <a:ext uri="{FF2B5EF4-FFF2-40B4-BE49-F238E27FC236}">
                  <a16:creationId xmlns:a16="http://schemas.microsoft.com/office/drawing/2014/main" id="{035BCE91-6199-5ED4-2788-700DDB0D8CD6}"/>
                </a:ext>
              </a:extLst>
            </p:cNvPr>
            <p:cNvSpPr/>
            <p:nvPr/>
          </p:nvSpPr>
          <p:spPr>
            <a:xfrm>
              <a:off x="5244353" y="2223247"/>
              <a:ext cx="1909482" cy="1828800"/>
            </a:xfrm>
            <a:prstGeom prst="rightArrow">
              <a:avLst>
                <a:gd name="adj1" fmla="val 50000"/>
                <a:gd name="adj2" fmla="val 10441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Rayo 5">
              <a:extLst>
                <a:ext uri="{FF2B5EF4-FFF2-40B4-BE49-F238E27FC236}">
                  <a16:creationId xmlns:a16="http://schemas.microsoft.com/office/drawing/2014/main" id="{C74AF457-22DE-5359-1901-BA3A4B5C9436}"/>
                </a:ext>
              </a:extLst>
            </p:cNvPr>
            <p:cNvSpPr/>
            <p:nvPr/>
          </p:nvSpPr>
          <p:spPr>
            <a:xfrm>
              <a:off x="5369859" y="2223247"/>
              <a:ext cx="1430412" cy="1828800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pic>
        <p:nvPicPr>
          <p:cNvPr id="4120" name="Picture 24" descr="Avion Juguete Para Armar Aerolinea Argentina Grande En Caja | MercadoLibre">
            <a:extLst>
              <a:ext uri="{FF2B5EF4-FFF2-40B4-BE49-F238E27FC236}">
                <a16:creationId xmlns:a16="http://schemas.microsoft.com/office/drawing/2014/main" id="{EAF68B20-58A3-A654-C1C8-8327BA9AB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512" y="2009774"/>
            <a:ext cx="4762500" cy="272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Lancha A Control Remoto De Juguete A Pilas 33 Cm Niño - Oportunidades Vip  Venta por menor y mayor de productos electrónicos, bazar, libreria,  decoración, oficina y deportes, multirubro, Buenos Aires, Argentina">
            <a:extLst>
              <a:ext uri="{FF2B5EF4-FFF2-40B4-BE49-F238E27FC236}">
                <a16:creationId xmlns:a16="http://schemas.microsoft.com/office/drawing/2014/main" id="{1B4DE6B1-2BEF-85ED-391B-13D22E636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125" y="2009775"/>
            <a:ext cx="2698376" cy="272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105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9102D94-5341-3697-F497-ADCBE7963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16" y="672526"/>
            <a:ext cx="2684463" cy="586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2B5F0A6-8859-E4FA-D9FB-B2FD5917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21" y="654986"/>
            <a:ext cx="2684463" cy="588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0EB8D1B-D701-C6D0-A493-54F08515E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026" y="747701"/>
            <a:ext cx="2675504" cy="578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02F0C1C2-2E5E-5F17-FC3F-0CA0F510EE77}"/>
              </a:ext>
            </a:extLst>
          </p:cNvPr>
          <p:cNvSpPr/>
          <p:nvPr/>
        </p:nvSpPr>
        <p:spPr>
          <a:xfrm>
            <a:off x="4004070" y="2635250"/>
            <a:ext cx="787400" cy="1587500"/>
          </a:xfrm>
          <a:prstGeom prst="rightArrow">
            <a:avLst>
              <a:gd name="adj1" fmla="val 284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1221757-5D26-BC9A-3B63-737CECA5D7CB}"/>
              </a:ext>
            </a:extLst>
          </p:cNvPr>
          <p:cNvSpPr/>
          <p:nvPr/>
        </p:nvSpPr>
        <p:spPr>
          <a:xfrm>
            <a:off x="7855405" y="2635250"/>
            <a:ext cx="660400" cy="1587500"/>
          </a:xfrm>
          <a:prstGeom prst="rightArrow">
            <a:avLst>
              <a:gd name="adj1" fmla="val 50000"/>
              <a:gd name="adj2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Título 4">
            <a:extLst>
              <a:ext uri="{FF2B5EF4-FFF2-40B4-BE49-F238E27FC236}">
                <a16:creationId xmlns:a16="http://schemas.microsoft.com/office/drawing/2014/main" id="{212B3059-924B-AA35-0A67-317AD98605E9}"/>
              </a:ext>
            </a:extLst>
          </p:cNvPr>
          <p:cNvSpPr txBox="1">
            <a:spLocks/>
          </p:cNvSpPr>
          <p:nvPr/>
        </p:nvSpPr>
        <p:spPr>
          <a:xfrm>
            <a:off x="4487049" y="3430"/>
            <a:ext cx="3487837" cy="744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  <a:latin typeface="Arial Black" panose="020B0A04020102020204" pitchFamily="34" charset="0"/>
              </a:rPr>
              <a:t>Aplicación</a:t>
            </a:r>
            <a:endParaRPr lang="es-AR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pic>
        <p:nvPicPr>
          <p:cNvPr id="2056" name="Picture 8" descr="Beginner Tutorials">
            <a:extLst>
              <a:ext uri="{FF2B5EF4-FFF2-40B4-BE49-F238E27FC236}">
                <a16:creationId xmlns:a16="http://schemas.microsoft.com/office/drawing/2014/main" id="{A199E067-4571-F44D-DE55-E881F90F5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1593595"/>
            <a:ext cx="584835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748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4D3B447-2E89-CB6E-B745-CDE4B2474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74" y="1861397"/>
            <a:ext cx="9396382" cy="274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3ADD4-0188-CDE2-BCA1-D6390B5F9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37026" cy="3541714"/>
          </a:xfrm>
        </p:spPr>
        <p:txBody>
          <a:bodyPr/>
          <a:lstStyle/>
          <a:p>
            <a:r>
              <a:rPr lang="es-MX" dirty="0"/>
              <a:t>Arduino UNO</a:t>
            </a:r>
          </a:p>
          <a:p>
            <a:r>
              <a:rPr lang="es-MX" dirty="0"/>
              <a:t>Módulos Bluetooth</a:t>
            </a:r>
          </a:p>
          <a:p>
            <a:r>
              <a:rPr lang="es-MX" dirty="0"/>
              <a:t>Tira de leds programables Neopixel</a:t>
            </a:r>
          </a:p>
          <a:p>
            <a:r>
              <a:rPr lang="es-MX" dirty="0"/>
              <a:t>Placa de pruebas</a:t>
            </a:r>
          </a:p>
          <a:p>
            <a:r>
              <a:rPr lang="es-MX" dirty="0"/>
              <a:t>Contenedor Plástico</a:t>
            </a:r>
          </a:p>
          <a:p>
            <a:r>
              <a:rPr lang="es-MX" dirty="0"/>
              <a:t>Celular</a:t>
            </a:r>
            <a:endParaRPr lang="es-AR" dirty="0"/>
          </a:p>
        </p:txBody>
      </p:sp>
      <p:sp>
        <p:nvSpPr>
          <p:cNvPr id="4" name="Título 4">
            <a:extLst>
              <a:ext uri="{FF2B5EF4-FFF2-40B4-BE49-F238E27FC236}">
                <a16:creationId xmlns:a16="http://schemas.microsoft.com/office/drawing/2014/main" id="{26606362-76F6-2522-D138-8C7874F844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1412" y="651742"/>
            <a:ext cx="5173123" cy="83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  <a:latin typeface="Arial Black" panose="020B0A04020102020204" pitchFamily="34" charset="0"/>
              </a:rPr>
              <a:t>Materiales utilizados</a:t>
            </a:r>
            <a:endParaRPr lang="es-AR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6F97178F-EFEA-F19C-91B3-F5D3E9F8E38D}"/>
              </a:ext>
            </a:extLst>
          </p:cNvPr>
          <p:cNvSpPr txBox="1">
            <a:spLocks/>
          </p:cNvSpPr>
          <p:nvPr/>
        </p:nvSpPr>
        <p:spPr>
          <a:xfrm>
            <a:off x="6386262" y="2309871"/>
            <a:ext cx="5337026" cy="3745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x2</a:t>
            </a:r>
          </a:p>
          <a:p>
            <a:pPr marL="0" indent="0">
              <a:buNone/>
            </a:pPr>
            <a:r>
              <a:rPr lang="es-MX" dirty="0"/>
              <a:t>x2</a:t>
            </a:r>
            <a:br>
              <a:rPr lang="es-MX" dirty="0"/>
            </a:br>
            <a:r>
              <a:rPr lang="es-MX" dirty="0"/>
              <a:t>x1</a:t>
            </a:r>
          </a:p>
          <a:p>
            <a:pPr marL="0" indent="0">
              <a:buNone/>
            </a:pPr>
            <a:r>
              <a:rPr lang="es-MX" dirty="0"/>
              <a:t>x1</a:t>
            </a:r>
          </a:p>
          <a:p>
            <a:pPr marL="0" indent="0">
              <a:buNone/>
            </a:pPr>
            <a:r>
              <a:rPr lang="es-MX" dirty="0"/>
              <a:t>x1</a:t>
            </a:r>
            <a:br>
              <a:rPr lang="es-MX" dirty="0"/>
            </a:br>
            <a:r>
              <a:rPr lang="es-MX" dirty="0"/>
              <a:t>x2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8557C879-9267-FE89-E4F0-6978C69BC4CF}"/>
              </a:ext>
            </a:extLst>
          </p:cNvPr>
          <p:cNvSpPr txBox="1">
            <a:spLocks/>
          </p:cNvSpPr>
          <p:nvPr/>
        </p:nvSpPr>
        <p:spPr>
          <a:xfrm>
            <a:off x="3509438" y="640096"/>
            <a:ext cx="5173123" cy="830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accent2"/>
                </a:solidFill>
                <a:latin typeface="Arial Black" panose="020B0A04020102020204" pitchFamily="34" charset="0"/>
              </a:rPr>
              <a:t>Primer Prototipo</a:t>
            </a:r>
            <a:endParaRPr lang="es-AR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054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3146EA3-5961-0601-6BAD-EAFB7714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125" y="-138953"/>
            <a:ext cx="3855749" cy="713590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0E82D63-52F9-6DA8-8350-DCF563035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C4E10C5-1A54-BC5B-D98D-BD24655D9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3F04C4B-961A-9712-786B-420449FB8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33AA6E3D083EF4E8830DD236D8DF358" ma:contentTypeVersion="14" ma:contentTypeDescription="Crear nuevo documento." ma:contentTypeScope="" ma:versionID="39dbcaf579f7218389aeb5d011960d06">
  <xsd:schema xmlns:xsd="http://www.w3.org/2001/XMLSchema" xmlns:xs="http://www.w3.org/2001/XMLSchema" xmlns:p="http://schemas.microsoft.com/office/2006/metadata/properties" xmlns:ns2="b2eaf433-706b-4571-be3e-ddd714bbf1c8" xmlns:ns3="82118aaf-5908-449a-9588-9ac1ce17000d" targetNamespace="http://schemas.microsoft.com/office/2006/metadata/properties" ma:root="true" ma:fieldsID="babd47c273ecd14e25f5a6762a2516cd" ns2:_="" ns3:_="">
    <xsd:import namespace="b2eaf433-706b-4571-be3e-ddd714bbf1c8"/>
    <xsd:import namespace="82118aaf-5908-449a-9588-9ac1ce17000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eaf433-706b-4571-be3e-ddd714bbf1c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360c71d9-5ca2-40c6-81ed-bdb5b18a63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118aaf-5908-449a-9588-9ac1ce17000d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cbb3bc8-7317-4227-98bc-bfcf0bb4452f}" ma:internalName="TaxCatchAll" ma:showField="CatchAllData" ma:web="82118aaf-5908-449a-9588-9ac1ce1700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D7546D-A29B-4D63-8ED3-5BED26CAA53A}"/>
</file>

<file path=customXml/itemProps2.xml><?xml version="1.0" encoding="utf-8"?>
<ds:datastoreItem xmlns:ds="http://schemas.openxmlformats.org/officeDocument/2006/customXml" ds:itemID="{789A9934-F760-4D87-AC3B-37A5883CB154}"/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71</TotalTime>
  <Words>40</Words>
  <Application>Microsoft Office PowerPoint</Application>
  <PresentationFormat>Panorámica</PresentationFormat>
  <Paragraphs>16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Arial Black</vt:lpstr>
      <vt:lpstr>Tw Cen MT</vt:lpstr>
      <vt:lpstr>Circuito</vt:lpstr>
      <vt:lpstr>ARDUINO RACING 22k</vt:lpstr>
      <vt:lpstr>Presentación de PowerPoint</vt:lpstr>
      <vt:lpstr>Presentación de PowerPoint</vt:lpstr>
      <vt:lpstr>Materiales utilizados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RACING 22k</dc:title>
  <dc:creator>Octavio Briguera</dc:creator>
  <cp:lastModifiedBy>Octavio Briguera</cp:lastModifiedBy>
  <cp:revision>1</cp:revision>
  <dcterms:created xsi:type="dcterms:W3CDTF">2022-11-18T02:17:43Z</dcterms:created>
  <dcterms:modified xsi:type="dcterms:W3CDTF">2022-11-18T03:28:51Z</dcterms:modified>
</cp:coreProperties>
</file>